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61" r:id="rId2"/>
    <p:sldId id="262" r:id="rId3"/>
    <p:sldId id="264" r:id="rId4"/>
    <p:sldId id="277" r:id="rId5"/>
    <p:sldId id="279" r:id="rId6"/>
    <p:sldId id="276" r:id="rId7"/>
    <p:sldId id="266" r:id="rId8"/>
    <p:sldId id="267" r:id="rId9"/>
    <p:sldId id="268" r:id="rId10"/>
    <p:sldId id="269" r:id="rId11"/>
    <p:sldId id="273" r:id="rId12"/>
    <p:sldId id="282" r:id="rId13"/>
    <p:sldId id="284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47" autoAdjust="0"/>
    <p:restoredTop sz="94624" autoAdjust="0"/>
  </p:normalViewPr>
  <p:slideViewPr>
    <p:cSldViewPr>
      <p:cViewPr>
        <p:scale>
          <a:sx n="90" d="100"/>
          <a:sy n="90" d="100"/>
        </p:scale>
        <p:origin x="-8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063E9-E523-4B96-BD9F-DBBDB816258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CAA34-FEC9-411D-9FB3-C76ECBDC6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899405-1F39-4CC1-B741-44670DC76CF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6C3D1C-CE90-4438-906E-0B74300FD7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Развитие коммуникации</a:t>
            </a:r>
            <a:br>
              <a:rPr lang="ru-RU" smtClean="0"/>
            </a:br>
            <a:r>
              <a:rPr lang="ru-RU" smtClean="0"/>
              <a:t>   в НОД по развитию речи и обучении  грамоте.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175852" cy="216423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Выполнила </a:t>
            </a:r>
          </a:p>
          <a:p>
            <a:r>
              <a:rPr lang="ru-RU" sz="4400" dirty="0" smtClean="0"/>
              <a:t>Баженова Н.П.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83568" y="77151"/>
            <a:ext cx="792088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гры, направленные на умение конструировать «текст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для другого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«Магазин»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(описывает игрушку), «Опиши друга», «Угадай, кто это?», «Телевизор», «Снежная королева».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развивать умение излагать свои мысли последовательно, устанавливать «обратную связь» при взаимодействии с другими людьми.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596" y="769441"/>
            <a:ext cx="86079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Игры по обучению грамоте: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Расскажи сказку по слогам», «Кого из сказки я загадала?», «Угадайте по губам, какого героя сказки я зову», «Собери сказку по порядку и наоборот», «Назови сказки, где есть бабка, дедка», «Назови сказку по предмету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 (например: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«яблоко»; дети перечисляют название сказок),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сочинение </a:t>
            </a:r>
            <a:r>
              <a:rPr lang="ru-RU" sz="3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чистоговорок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вместе с детьми.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Pictures\2013-11-21\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22842"/>
            <a:ext cx="3816424" cy="320801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  <p:pic>
        <p:nvPicPr>
          <p:cNvPr id="41987" name="Picture 3" descr="C:\Users\user\Pictures\2013-11-21\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857406" cy="3284984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фотографии\новый год на работе 29.12.12 г\DSCN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3770311" cy="353467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  <p:pic>
        <p:nvPicPr>
          <p:cNvPr id="43011" name="Picture 3" descr="C:\Users\user\Desktop\фотографии\новый год на работе 29.12.12 г\DSCN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811922" cy="3394997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00034" y="1779656"/>
            <a:ext cx="83924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Взрослый - основной проводник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мир речевого общения и мышления для ребенка. От него зависит и сама организация содержательного детского общения.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56490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27280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pPr marL="742950" lvl="0" indent="-742950" algn="just"/>
            <a:r>
              <a:rPr lang="ru-RU" sz="3200" dirty="0" smtClean="0"/>
              <a:t>Задачи:</a:t>
            </a:r>
          </a:p>
          <a:p>
            <a:pPr marL="742950" lvl="0" indent="-742950" algn="just"/>
            <a:r>
              <a:rPr lang="ru-RU" sz="3200" dirty="0" smtClean="0"/>
              <a:t>1.Сознательное овладение детьми</a:t>
            </a:r>
          </a:p>
          <a:p>
            <a:pPr marL="742950" lvl="0" indent="-742950" algn="just"/>
            <a:r>
              <a:rPr lang="ru-RU" sz="3200" dirty="0" smtClean="0"/>
              <a:t> речевыми средствами общения;</a:t>
            </a:r>
          </a:p>
          <a:p>
            <a:pPr marL="742950" indent="-742950" algn="just"/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indent="-742950" algn="just"/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Воспитание интереса к</a:t>
            </a:r>
          </a:p>
          <a:p>
            <a:pPr marL="742950" indent="-742950" algn="just"/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окружающим людям, развитие </a:t>
            </a:r>
          </a:p>
          <a:p>
            <a:pPr marL="742950" indent="-742950" algn="just"/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чувства понимания и сопереживания;</a:t>
            </a:r>
          </a:p>
          <a:p>
            <a:pPr marL="742950" indent="-742950" algn="just"/>
            <a:endParaRPr lang="ru-RU" sz="3200" dirty="0" smtClean="0">
              <a:latin typeface="Calibri" pitchFamily="34" charset="0"/>
              <a:cs typeface="Times New Roman" pitchFamily="18" charset="0"/>
            </a:endParaRPr>
          </a:p>
          <a:p>
            <a:pPr marL="742950" indent="-742950" algn="just"/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3. Формирование коммуникативных</a:t>
            </a:r>
          </a:p>
          <a:p>
            <a:pPr marL="742950" indent="-742950" algn="just"/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 умений  в речевом общении.</a:t>
            </a: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lvl="0" indent="-742950">
              <a:buAutoNum type="arabicPeriod"/>
            </a:pPr>
            <a:endParaRPr lang="ru-RU" sz="3600" dirty="0" smtClean="0"/>
          </a:p>
          <a:p>
            <a:pPr lvl="0"/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Pictures\2013-11-21\09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3888432" cy="323171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  <p:pic>
        <p:nvPicPr>
          <p:cNvPr id="26627" name="Picture 3" descr="C:\Users\user\Pictures\2013-11-21\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88432" cy="3299279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98072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НОД по развитию коммуникации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2013-11-21\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16424" cy="348456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  <p:pic>
        <p:nvPicPr>
          <p:cNvPr id="3" name="Picture 3" descr="C:\Users\user\Pictures\2013-11-21\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930953" cy="3501009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фотографии\фотографии\DSCN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702876" cy="3645024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  <p:pic>
        <p:nvPicPr>
          <p:cNvPr id="44035" name="Picture 3" descr="C:\Users\user\Desktop\фотографии\выпускной детский сад 19\DSCN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869301" cy="325245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436228"/>
            <a:ext cx="70723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пражнения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развитие коммуникативной культуры: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Комплимент другу.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Меня моя мама ласково называет...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тебе желаю сегодня.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Скажи что-нибудь хорошее о своей маме.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чем я не хочу быть похожим на других людей...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Представление себя любимой игрушке.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327743"/>
            <a:ext cx="84249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200" b="1" dirty="0" smtClean="0"/>
              <a:t>Игры, направленные на умение сотрудничать: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3200" dirty="0" smtClean="0"/>
              <a:t>«Зайчики и лиса», «</a:t>
            </a:r>
            <a:r>
              <a:rPr lang="ru-RU" sz="3200" dirty="0" err="1" smtClean="0"/>
              <a:t>Совушка</a:t>
            </a:r>
            <a:r>
              <a:rPr lang="ru-RU" sz="3200" dirty="0" smtClean="0"/>
              <a:t> - сова», «Травинка», «Тарелочка», «Связующая нить», «Замри», «Горная тропинка», «Поводырь».</a:t>
            </a:r>
          </a:p>
          <a:p>
            <a:endParaRPr lang="ru-RU" sz="3600" b="1" dirty="0" smtClean="0"/>
          </a:p>
          <a:p>
            <a:r>
              <a:rPr lang="ru-RU" sz="3200" b="1" dirty="0" smtClean="0"/>
              <a:t>Цель </a:t>
            </a:r>
            <a:r>
              <a:rPr lang="ru-RU" sz="3200" dirty="0" smtClean="0"/>
              <a:t>: учить слышать, понимать, подчиняться правилам, контролировать движение, воспитывать доверие друг к другу, чувство ответственности за другого.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714820"/>
            <a:ext cx="83529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Игры на развитие умения активно слушать: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«Пантомимические этюды», «Отражение чувств», «Телефон», «Цепочка слов», «Чемодан», «Почта», «Да» и «Нет, не говорите», «Я начну, а вы продолжите», «Мое начало - твой конец».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дети учатся общаться на вербальном и невербальном уровнях, выражать свои чувства, задавать вопросы, выделять основную идею высказываний, подводить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итог; развивая слуховое восприятие.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763321"/>
            <a:ext cx="824786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Игры , направленные на умение перерабатывать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информацию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«Магазин игрушек», «Пойми меня», «Вечер загадок», «Что на что похоже», «Хорошо плохо», « Бывает – не бывает», «Доказательство».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развивать умение понимать друг друга, вникая в суть получаемой информации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устанавливать логические,  причинно - следственные связи, делать умозаключения, аргументируя свою точку зрения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454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Развитие коммуникации    в НОД по развитию речи и обучении  грамоте.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2013-11-21T13:51:28Z</dcterms:created>
  <dcterms:modified xsi:type="dcterms:W3CDTF">2013-11-25T11:50:55Z</dcterms:modified>
</cp:coreProperties>
</file>